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65D1D-3670-4F12-B014-014F93B91CB7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A68DE-7020-48E2-A4A8-4D618128C6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2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A68DE-7020-48E2-A4A8-4D618128C690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0BB285-6F25-44EB-A267-CA6E448996F1}" type="datetimeFigureOut">
              <a:rPr lang="en-US" smtClean="0"/>
              <a:t>9/3/2013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A27BBF-BD89-43DF-B9DE-D16E8477A26B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Orion Lore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31698"/>
            <a:ext cx="7772400" cy="1752600"/>
          </a:xfrm>
        </p:spPr>
        <p:txBody>
          <a:bodyPr/>
          <a:lstStyle/>
          <a:p>
            <a:r>
              <a:rPr lang="en-US" dirty="0" smtClean="0"/>
              <a:t>By: Laura Karabasz and </a:t>
            </a:r>
            <a:r>
              <a:rPr lang="en-US" dirty="0" smtClean="0"/>
              <a:t>Antoine Henderson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Two Versions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God of the Sea (Neptune) his father, mother is the great huntress Queen Euryale of the </a:t>
            </a:r>
            <a:r>
              <a:rPr lang="en-US" dirty="0" smtClean="0"/>
              <a:t>Amazons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small </a:t>
            </a:r>
            <a:r>
              <a:rPr lang="en-US" dirty="0" smtClean="0"/>
              <a:t>scorpion stung </a:t>
            </a:r>
            <a:r>
              <a:rPr lang="en-US" dirty="0" smtClean="0"/>
              <a:t>him with its stinger and killed him with its poison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11430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First Version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Two Versions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 </a:t>
            </a:r>
            <a:r>
              <a:rPr lang="en-US" dirty="0" smtClean="0"/>
              <a:t>a gift from Jupiter , Neptune, and Mercury to a pious peasant</a:t>
            </a:r>
          </a:p>
          <a:p>
            <a:r>
              <a:rPr lang="en-US" dirty="0" smtClean="0"/>
              <a:t>Was </a:t>
            </a:r>
            <a:r>
              <a:rPr lang="en-US" dirty="0" smtClean="0"/>
              <a:t>a skilled </a:t>
            </a:r>
            <a:r>
              <a:rPr lang="en-US" dirty="0"/>
              <a:t>blacksmith and said to have fabricated Vulcan’s underground </a:t>
            </a:r>
            <a:r>
              <a:rPr lang="en-US" dirty="0" smtClean="0"/>
              <a:t>palace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02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/>
              <a:t>Built a Temple to the gods in Sicily</a:t>
            </a:r>
          </a:p>
          <a:p>
            <a:r>
              <a:rPr lang="en-US" dirty="0" smtClean="0"/>
              <a:t>Orion fell in love with </a:t>
            </a:r>
            <a:r>
              <a:rPr lang="en-US" dirty="0" err="1" smtClean="0"/>
              <a:t>Merope</a:t>
            </a:r>
            <a:r>
              <a:rPr lang="en-US" dirty="0" smtClean="0"/>
              <a:t>, daughter of </a:t>
            </a:r>
            <a:r>
              <a:rPr lang="en-US" dirty="0" err="1" smtClean="0"/>
              <a:t>Oeonpion</a:t>
            </a:r>
            <a:r>
              <a:rPr lang="en-US" dirty="0" smtClean="0"/>
              <a:t> and princess of Chios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0668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Version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Two Versions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Angered, Orion tried to take away Merope with force</a:t>
            </a:r>
          </a:p>
          <a:p>
            <a:r>
              <a:rPr lang="en-US" dirty="0" smtClean="0"/>
              <a:t>After </a:t>
            </a:r>
            <a:r>
              <a:rPr lang="en-US" dirty="0" smtClean="0"/>
              <a:t>all of this, he dwelt with Diana and became a favorite of hers</a:t>
            </a:r>
          </a:p>
          <a:p>
            <a:r>
              <a:rPr lang="en-US" dirty="0" smtClean="0"/>
              <a:t>It was said that Diana was planning to marry him</a:t>
            </a:r>
          </a:p>
          <a:p>
            <a:r>
              <a:rPr lang="en-US" dirty="0" smtClean="0"/>
              <a:t>Apollo was upset and told her she shouldn’t as Diana was supposed to be a maiden goddess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Apollo </a:t>
            </a:r>
            <a:r>
              <a:rPr lang="en-US" dirty="0" smtClean="0"/>
              <a:t>saw his chance when he saw Orion swimming at the far end of a lake with only his head visible, Apollo challenged his sister saying she could not hit the small black object in the water</a:t>
            </a:r>
          </a:p>
          <a:p>
            <a:r>
              <a:rPr lang="en-US" dirty="0" smtClean="0"/>
              <a:t>Diana shot her arrow with deadly accuracy and Orion was </a:t>
            </a:r>
            <a:r>
              <a:rPr lang="en-US" dirty="0" smtClean="0"/>
              <a:t>dead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143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Version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207</Words>
  <Application>Microsoft Office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Orion Lore</vt:lpstr>
      <vt:lpstr>Two Versions</vt:lpstr>
      <vt:lpstr>Two Versions Continued</vt:lpstr>
      <vt:lpstr>Two Versions Continued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Orion Lore</dc:title>
  <dc:creator>Laura</dc:creator>
  <cp:lastModifiedBy>vci</cp:lastModifiedBy>
  <cp:revision>7</cp:revision>
  <dcterms:created xsi:type="dcterms:W3CDTF">2013-08-29T20:51:09Z</dcterms:created>
  <dcterms:modified xsi:type="dcterms:W3CDTF">2013-09-03T13:48:24Z</dcterms:modified>
</cp:coreProperties>
</file>